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62508D-2CF8-4DB9-A2D6-681BF6275E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4DAD0F-DBD8-4F3A-A5EC-21E0679E2B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items completed by multiple sclerosis patients and healthy controls on three successive 30-s intervals of the computerized Symbol–Digit Modalities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CCC6F9-7E96-44A8-B426-C7492811C2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v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30, Issue 4, June 2015, Pages 322–328,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https://doi.org/10.1093/arclin/acv019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Number of items completed by multiple sclerosis patients and healthy controls on three successive 30-s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87600" y="1371600"/>
            <a:ext cx="43710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Number of items completed by multiple sclerosis patients and healthy controls on three successive 30-s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2024-04-26T06:37:13Z</dcterms:modified>
</cp:coreProperties>
</file>