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BA3111-7EF4-4B6D-AA1D-CE62945D4D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C0A3E-EBC4-43B5-9A1F-6C38323CEB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the swimming test and taurine supplementation individually and in combination on (a) glucose concentrations, (b) insulin concentrations, and (c) insulin resistance in the plasma of high fructose–fed rats after the 4-week trial. The control and fructose groups had a short training period each day during the final week before the final competition events. Data are presented as mean ± s.e.m. ***P &lt; 0.001, Bonferroni post hoc test following one-way ANOVA vs. the control group. †††P &lt; 0.001, Bonferroni post hoc test following one-way ANOVA vs. the fructose group. n = 10 per group. Con, control group; conc., concentration; F, fructose, high fructose–fed group; FE, high fructose–fed plus exercise group; FET, high fructose–fed plus exercise and taurine supplement group; FT, high fructose–fed plus taurine supplement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E5073D-5BC2-49EB-A5A2-FA5182B6FD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38/ajh.20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24, Issue 5, May 2011, Pages 574–581, </a:t>
            </a:r>
            <a:r>
              <a:rPr lang="en-US" altLang="en-US" sz="1000">
                <a:solidFill>
                  <a:srgbClr val="333333"/>
                </a:solidFill>
                <a:hlinkClick r:id="rId3"/>
              </a:rPr>
              <a:t>https://doi.org/10.1038/ajh.2011.4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the swimming test and taurine supplementation individually and in combination on (a) glucose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the swimming test and taurine supplementation individually and in combination on (a) glucose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2024-04-26T18:12:46Z</dcterms:modified>
</cp:coreProperties>
</file>