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79E7C-944D-4EF8-9282-CA7E6F7CD0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C40C48-91AB-47FB-A8A3-0D772AD1C3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BD49D-7954-4AF6-8390-02BB4D44B7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2024-04-26T11:30:14Z</dcterms:modified>
</cp:coreProperties>
</file>