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297690-68B6-4020-8B10-46C34ECB14D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C1CDD4-7FE0-4795-9885-BD532B5F061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Fig. 4.In vitro activities of key enzymes of C metabolism; Rubisco, G3PDH, Ru5Pkin and FruBPase in well‐watered (open bars) and drought‐stressed grapevine (closed bars) in the middle of the summer in Évora, Portugal. Values are means ± s.e. (From Maroco et al., 2002).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B26AE0-F355-4BEE-B1C2-E19C3E6C2DD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ob/mcf10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Bot</a:t>
            </a:r>
            <a:r>
              <a:rPr lang="en-US" altLang="en-US" sz="1000">
                <a:solidFill>
                  <a:srgbClr val="333333"/>
                </a:solidFill>
              </a:rPr>
              <a:t>, Volume 89, Issue 7, 15 June 2002, Pages 907–916,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https://doi.org/10.1093/aob/mcf105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Fig. 4.In vitro activities of key enzymes of C metabolism; Rubisco, G3PDH, Ru5Pkin and FruBPase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4.In vitro activities of key enzymes of C metabolism; Rubisco, G3PDH, Ru5Pkin and FruBPase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2024-04-26T17:21:48Z</dcterms:modified>
</cp:coreProperties>
</file>