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AA785-A7F2-4F77-9375-CF7C8D7456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1F5B8-42C3-4A19-9F23-7815544527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DCF27-B633-495D-8A70-181566AFE0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2024-04-27T00:59:46Z</dcterms:modified>
</cp:coreProperties>
</file>