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AB70B8-A4C5-4D7E-A26C-E7C32F94EB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FC5A8-46FC-4862-ADA1-797E98FDB3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B8279-47E5-4FF8-AF43-FC775C5749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2024-04-27T02:50:54Z</dcterms:modified>
</cp:coreProperties>
</file>