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C8C8F1-B443-41CE-A316-1814D40695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BBDD32-86B4-4F9F-85BA-500C8C44B1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Myocardial blood flow in patients and controls. Individual values [systemic lupus erythematosus (SLE) and rheumatoid arthritis (RA) patients and controls) of myocardial blood flow at rest and during hyperaemia induced by adenosine. Light blue lines represent SLE patients. Dark blue lines represent RA patients. Error bars represent mean ± standard deviation.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649887-8968-448A-89F5-D78AD4E748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p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15, August 2009, Pages 1837–1843, </a:t>
            </a:r>
            <a:r>
              <a:rPr lang="en-US" altLang="en-US" sz="1000">
                <a:solidFill>
                  <a:srgbClr val="333333"/>
                </a:solidFill>
                <a:hlinkClick r:id="rId3"/>
              </a:rPr>
              <a:t>https://doi.org/10.1093/eurheartj/ehp205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Myocardial blood flow in patients and controls. Individual values [systemic lupus erythematosus (SLE)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Myocardial blood flow in patients and controls. Individual values [systemic lupus erythematosus (SLE)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2024-04-26T21:56:33Z</dcterms:modified>
</cp:coreProperties>
</file>