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7A58C5-2A20-4241-82A0-28714725BD2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42161E-1524-4AAA-BCB7-12E806CF60E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Location of SI neurons responsive to heated skin contact with different parts of the body. (Top center) Surface view of right hemisphere of a subject showing locations of entry points of area 3a penetrations A and B (dots anterior to central sulcus; CS), and also the entry points of 2 penetrations (x's posterior to CS; C and D), which recorded neuronal activity in area 3b. The area 3b neurons studied in penetration C were activated by cutaneous flutter stimulation of the foot; neurons studied in penetration D were activated by flutter stimulation of the hand. Figurines at top left and right are the skin sites stimulated to evoke neuron responses in penetrations A and B, respectively. (Middle) Outline drawing of Nissl-stained coronal section shows intracortical paths (“tracks”) of penetrations A and B. Cytoarchitectural features at all mediolateral levels of the this section were consistent with those described for area 3a (Friedman and Jones 1981; Jones and Porter 1980). Each site in penetrations A and B where area 3a neuron activity was recorded is indicated by a horizontal tic mark along the electrode track; total recording sites in A and B = 8. Stimulus contact duration for recordings in penetration A was 5 s; 1 s for recordings obtained in penetration B. (Bottom) Difference PSTs (ΔPSTs) showing for each recording site the difference in MFR evoked by 38 °C versus 51 °C skin contact (i.e., ΔMFR = MFR51°C contact − MFR38°C contact). ΔPSTs show that 1) for 7 of the 8 neurons studied in penetrations A and B MFR was higher during 51 °C than 38 °C contact, and 2) the increased MFR associated with 51 °C contact continued for seconds after the probe was withdrawn from the skin.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B70C75-CB99-4883-BDD4-486A3D7A80D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08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2, February 2009, Pages 349–366,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https://doi.org/10.1093/cercor/bhn086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Location of SI neurons responsive to heated skin contact with different parts of the body. (Top center)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Location of SI neurons responsive to heated skin contact with different parts of the body. (Top center)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2024-04-26T07:07:54Z</dcterms:modified>
</cp:coreProperties>
</file>