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9007BB-44FE-4E06-B239-EB4BF0A253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BDB7DA-C191-45D8-9244-5F10D0A6FD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Fmn1–FlnB loss of function (Fmn1−/− + FlnB−/−) causes more significant shortening in bone length and growth plate than single gene knockout. (A) Western blot demonstrates absence of Fmn1 and FlnB in the double-knockout mice. (B) Photograph of gross body sizes from WT and respective transgenic mice at 2 months of age. Changes in body weight are graphically summarized below. Body weight comparisons at this same age show a progressive decline with loss in Fmn1−/−, FlnB−/− and Fmn1−/− + FlnB−/− function, regardless of sex. (C) Longitudinal sections show a corresponding decrease in the lengths of the radial growth plates of Fmn1−/−, FlnB−/− and Fmn1−/− + FlnB−/− compared with WT mice at E16.5. Findings are graphically summarized to the right. Scale bar = 200 μm for (D) *P &lt; 0.05, **P &lt; 0.01, ***P  3 samples per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256117-3543-4B11-B570-E8B23C569F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17, 1 September 2014, Pages 4663–4673,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Fmn1–FlnB loss of function (Fmn1</a:t>
            </a:r>
            <a:r>
              <a:rPr lang="en-US" altLang="en-US" b="0" baseline="30000"/>
              <a:t>−/−</a:t>
            </a:r>
            <a:r>
              <a:rPr lang="en-US" altLang="en-US" b="0"/>
              <a:t> + FlnB</a:t>
            </a:r>
            <a:r>
              <a:rPr lang="en-US" altLang="en-US" b="0" baseline="30000"/>
              <a:t>−/−</a:t>
            </a:r>
            <a:r>
              <a:rPr lang="en-US" altLang="en-US" b="0"/>
              <a:t>) causes more significant shortening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Fmn1–FlnB loss of function (Fmn1−/− + FlnB−/−) causes more significant shortening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2024-04-26T11:38:24Z</dcterms:modified>
</cp:coreProperties>
</file>