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FE3FCD-5D84-4C12-9072-6BDFD6260D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026529-0015-4DEB-B9DC-1E4FE871B1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Morphological and biochemical analyses on tissue samples taken at 3 years of age. (A) Histochemical stain for COX and SDH of the patient's muscle. (B) Histochemical stain for COX and SDH of fibroblasts from the patient and a healthy control. (C) Respiratory chain enzyme activities in patient's muscle and fibroblasts. Data are expressed as percentage of controls. ND, not determined.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055F11-809C-4E4A-8F82-A868D9A062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0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12, 15 June 2008, Pages 1814–1820,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Morphological and biochemical analyses on tissue samples taken at 3 years of age. (A) Histochemical stain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Morphological and biochemical analyses on tissue samples taken at 3 years of age. (A) Histochemical stain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2024-04-27T04:51:57Z</dcterms:modified>
</cp:coreProperties>
</file>