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331462-835D-441D-8A1D-685BD4B6CC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0C0342-3023-4737-B5B7-13131FEC88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CB9125-6F18-4CFD-8EB1-E2928682E3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2024-04-26T21:06:02Z</dcterms:modified>
</cp:coreProperties>
</file>