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8DCBC-FF01-4335-8AC6-EA3C4981B3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8BA89-9B69-4F23-983A-93892CC20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Genetic ablation of PRG-1 affects multiunit activity (MUA) in the somatosensory cortex in vivo. (A–C) Box plots showing spontaneous MUA firing rate (A), number of MUA bursts (B), and MUA burst duration (C) in WT and PRG-1-KO mice of the P16–19 and P25–31 age group. Statistical analyses were performed using 1-way ANOVA test followed by post hoc Tukey's multiple comparison test. Asterisks mark significant differences, *P &lt; 0.05, **P &lt; 0.01, ***P &lt; 0.001, and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188A5-1E50-47FE-8F8B-BCFF8D8DA4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3260–3272, </a:t>
            </a:r>
            <a:r>
              <a:rPr lang="en-US" altLang="en-US" sz="1000">
                <a:solidFill>
                  <a:srgbClr val="333333"/>
                </a:solidFill>
                <a:hlinkClick r:id="rId3"/>
              </a:rPr>
              <a:t>https://doi.org/10.1093/cercor/bhw066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Genetic ablation of PRG-1 affects multiunit activity (MUA) in the somatosensory cortex in vivo. (A–C)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Genetic ablation of PRG-1 affects multiunit activity (MUA) in the somatosensory cortex in vivo. (A–C)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2024-04-26T12:08:01Z</dcterms:modified>
</cp:coreProperties>
</file>