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6D0B0-207E-438E-BF62-AF62F594DE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35E27-514F-4655-B799-8453B4716B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75A04-BA8F-4F5B-A976-A4BDEDBB40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2024-04-26T10:15:14Z</dcterms:modified>
</cp:coreProperties>
</file>