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08A5AE-0497-4DBE-A1D8-F15F2FD2F0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8DA536-B06A-48B3-BFA3-4020955761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7694B8-2636-484C-BE32-AD9C6F5366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2024-04-26T12:50:57Z</dcterms:modified>
</cp:coreProperties>
</file>