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C6DE88-1420-4AF8-A14E-84EB8F107D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F22701-8F09-4A74-BDE7-2BD4EFC4CB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26C7B9-DA6E-494C-B003-FED64FA806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2024-09-20T04:06:52Z</dcterms:modified>
</cp:coreProperties>
</file>