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792845-CC8D-462A-AD9E-BA8A8222959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A2EFBC-2FF2-42CB-8735-BD466A68A04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AC2D33-6363-41AB-82C3-878B6048A5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2024-09-19T10:33:34Z</dcterms:modified>
</cp:coreProperties>
</file>