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1B6A21-2947-486D-948E-8377F69E1A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38E90-14BC-4A67-B874-78063B846E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Timing of signals and reports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E3C0E-7034-4058-9D7A-6A98E3F294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1467-937X.002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70, Issue 3, July 2003, Pages 489–520,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https://doi.org/10.1111/1467-937X.00253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Timing of signals and reports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023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Timing of signals and reports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2024-04-26T15:27:25Z</dcterms:modified>
</cp:coreProperties>
</file>