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73FBC-D996-446D-98E1-A5BE29A07D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E9560-D31F-406F-9325-2BBF735833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CDEF6-9636-442D-B697-EABAB063DE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2024-04-26T10:03:56Z</dcterms:modified>
</cp:coreProperties>
</file>