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658FE7-AED3-4F2B-A9FC-D6A00FB8E0B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DA06DC-22D4-449C-824E-979D6B7CE34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GeneDecks pathway annotation unification study, aimed at matching differently-named pathways based on overlaps in associated gene-set space.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4A3337-DC66-4D31-97C7-8AD0206DB98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q02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2010, , 2010, baq020,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https://doi.org/10.1093/database/baq020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GeneDecks pathway annotation unification study, aimed at matching differently-named pathways based 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GeneDecks pathway annotation unification study, aimed at matching differently-named pathways based 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2024-04-26T03:04:22Z</dcterms:modified>
</cp:coreProperties>
</file>