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44B5B-BEE4-4693-BEDC-99D77425E2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35AB31-C184-463D-B467-A38A5B9277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C56F03-D33A-4F17-A29D-3E63BDED74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2024-04-26T08:28:36Z</dcterms:modified>
</cp:coreProperties>
</file>