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2EB64-A200-4D2A-95E0-30FFC4F63E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C135B-669B-474A-A3B8-82EB0BDB94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Infarct size as assessed by cardiac magnetic resonance scan and cardiac enzymes release. Left: mean cardiac magnetic resonance infarct size was comparable between the two groups, averaging 23 ± 17 and 21 ± 18 g in the control and PostC groups, respectively (P = 0.64). Right: assessment of the infarct size by using the enzymatic release method through the area under the curve of creatine kinase revealed no significant difference between groups (47 424 ± 36 246 vs. 42 901 ± 34 463 in the control and PostC groups, respectively, P = 0.49).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C00A7A-6424-4E1E-95D6-C8D3A81632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u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25, 1 July 2014, Pages 1675–1682,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Infarct size as assessed by cardiac magnetic resonance scan and cardiac enzymes release. Left: mean cardiac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Infarct size as assessed by cardiac magnetic resonance scan and cardiac enzymes release. Left: mean cardiac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2024-04-26T15:22:21Z</dcterms:modified>
</cp:coreProperties>
</file>