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F06117-4A50-4726-9D9C-523F5CA0AF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08A85-44FE-49E5-80F1-C850E4738F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42B5E-B00B-4782-A8C1-BFEC716689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2024-04-26T06:05:08Z</dcterms:modified>
</cp:coreProperties>
</file>