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8B2E6-657E-4B67-B0FD-11033555DD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3F1F12-6568-4A49-B410-5C8F34D58D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analysis of esiRNAs from 3500 randomly selected human genes. (A) The % of siRNAs per gene that have a quality score better than 5 (closed circles) and the % siRNAs that meet all standard quality criteria (open circles) were plotted against the % genes. (B) The average quality scores of each input sequence without (dark gray) and with (light gray) cross-silencing capabilities were related to the % genes in the dataset. Quality scores were divided into four categories: (i) below 5; (ii) between 5 and 10; (iii) between 10 and 20; and (iv) above 20. (C) The % high-quality cross-silencers is plotted against the % genes in the dataset. Only 8.49% of genes have one or more cross-silencers with a quality score below 5 (see text for further discussion).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2004, the authors  Nucleic Acids Research, Vol. 32, Web Server issue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8610E-FD2D-49F4-9AAD-77929583D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4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suppl_2, 1 July 2004, Pages W113–W120,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https://doi.org/10.1093/nar/gkh408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Statistical analysis of esiRNAs from 3500 randomly selected human genes. (A) The % of siRNAs per gene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Statistical analysis of esiRNAs from 3500 randomly selected human genes. (A) The % of siRNAs per gene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2024-05-01T21:49:59Z</dcterms:modified>
</cp:coreProperties>
</file>