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593FD8-ADFC-43B9-AF37-B97800DB9E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5512E8-5D9D-4426-95C5-6F4B433D82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Selected superimposed frames from the video sequences of finger movements and blade sliding and time series of the different observation blocks.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B4237B-5947-4302-B128-C4062EA8B6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1761–1767,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Selected superimposed frames from the video sequences of finger movements and blade sliding and time series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Selected superimposed frames from the video sequences of finger movements and blade sliding and time series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2024-04-27T00:44:51Z</dcterms:modified>
</cp:coreProperties>
</file>