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60D92A-AE67-4964-A86D-85DEB3222B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858B06-07A4-4542-8840-A4BC1928D8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Results of the PLS analyses (behavior saliences and ERP saliences at limited electrodes) examining brain–behavior correlations between levels of happiness, calmness, and boredom and ERP amplitude. For happy note, the early modulation at electrode Cz during the time course of the ERN and the more sustained modulation at electrodes Fz and Fpz during the time course of the frontal slow wave; for calm note, the modulation at electrode Fz during the time course of the ERN and at electrode Fpz during the time course of the frontal slow wave; for bored note, the early modulation at electrode Fz during the time course of the frontal slow wave, the later modulation at electrodes Cz and Pz during the time course of the Pe, and the lack of a sustained modulation at electrodes Fz or Fpz during the time course of the frontal slow wave. The bars for the behavior saliences indicate 95% CIs and the o′s above the x axis mark stable ERP saliences where the bootstrap ratio exceeds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1A0757-BAF4-4E49-AA18-B25BD3E49C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1112–1124, </a:t>
            </a:r>
            <a:r>
              <a:rPr lang="en-US" altLang="en-US" sz="1000">
                <a:solidFill>
                  <a:srgbClr val="333333"/>
                </a:solidFill>
                <a:hlinkClick r:id="rId3"/>
              </a:rPr>
              <a:t>https://doi.org/10.1093/cercor/bhm142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Results of the PLS analyses (behavior saliences and ERP saliences at limited electrodes) examining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Results of the PLS analyses (behavior saliences and ERP saliences at limited electrodes) examining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2024-04-26T14:31:02Z</dcterms:modified>
</cp:coreProperties>
</file>