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58144-CF2D-4F99-AFCB-3FD1FDC433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7B5E4-65E4-4D4A-BA94-102C54D2B7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1A. Northwestern Glacier 1909.
Photograph by Ulysses Sherman Grant, 1909, by permission of the National Snow and Ice Data Center/World Data Center for Glaciology, Boulder, CO.
Figure 1B. Northwestern Glacier 2007.
Photograph by Bruce F. Molnia, 2005, by permission of the National Snow and Ice Data Center/World Data Center for Glaciology, Boulder, CO.
Comparative photographs of the Northwestern Glacier in Alaska, 1909 and 2005, demonstrate rapid changes in ice cover, and underscore the ways that climate scientists use history to document climate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 Published by Oxford University Press on behalf of the American Society for Environmental History and the Forest History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AE600-8047-4E3B-9408-DB8B41C3737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 Energy Consumption by Source, 1635-2008 (quadrillion btu).14
The history of energy consumption in the United States shows how new fuels typically add to an expanding energy supply, rather than displace other fuels. The historical pattern of adding to the fuel supply underscores the challenge of cutting back on carbon dioxide emission-levels by increasing alternative energy production.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 Published by Oxford University Press on behalf of the American Society for Environmental History and the Forest History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AE600-8047-4E3B-9408-DB8B41C3737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Powerful Allies.
Senate Majority Leader Lyndon B. Johnson, left, and House-Speaker Elect Representative Sam Rayburn, pictured together in 1954, along with other powerful congressional allies helped protect the oil industry's financial interests with tax policies like the oil depletion allowance and intangible drilling expensing.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 Published by Oxford University Press on behalf of the American Society for Environmental History and the Forest History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AE600-8047-4E3B-9408-DB8B41C3737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Streetcar on Santa Monica Blvd., Los Angeles, CA, 1922.
Streetcars and automobiles competed for primacy and political favor on the shared roadways.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 Published by Oxford University Press on behalf of the American Society for Environmental History and the Forest History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AE600-8047-4E3B-9408-DB8B41C3737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nvhis/emq0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nvhis/emq01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nvhis/emq01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nvhis/emq01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15, Issue 1, January 2010, Pages 76–93, </a:t>
            </a:r>
            <a:r>
              <a:rPr lang="en-US" altLang="en-US" sz="1000">
                <a:solidFill>
                  <a:srgbClr val="333333"/>
                </a:solidFill>
                <a:hlinkClick r:id="rId3"/>
              </a:rPr>
              <a:t>https://doi.org/10.1093/envhis/emq019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1A. Northwestern Glacier 1909.
Photograph by Ulysses Sherman Grant, 1909, by permission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1553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15, Issue 1, January 2010, Pages 76–93, </a:t>
            </a:r>
            <a:r>
              <a:rPr lang="en-US" altLang="en-US" sz="1000">
                <a:solidFill>
                  <a:srgbClr val="333333"/>
                </a:solidFill>
                <a:hlinkClick r:id="rId3"/>
              </a:rPr>
              <a:t>https://doi.org/10.1093/envhis/emq019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 Energy Consumption by Source, 1635-2008 (quadrillion btu).</a:t>
            </a:r>
            <a:r>
              <a:rPr lang="en-US" altLang="en-US" b="0" baseline="30000"/>
              <a:t>14</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15, Issue 1, January 2010, Pages 76–93, </a:t>
            </a:r>
            <a:r>
              <a:rPr lang="en-US" altLang="en-US" sz="1000">
                <a:solidFill>
                  <a:srgbClr val="333333"/>
                </a:solidFill>
                <a:hlinkClick r:id="rId3"/>
              </a:rPr>
              <a:t>https://doi.org/10.1093/envhis/emq019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Powerful Allies.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15, Issue 1, January 2010, Pages 76–93, </a:t>
            </a:r>
            <a:r>
              <a:rPr lang="en-US" altLang="en-US" sz="1000">
                <a:solidFill>
                  <a:srgbClr val="333333"/>
                </a:solidFill>
                <a:hlinkClick r:id="rId3"/>
              </a:rPr>
              <a:t>https://doi.org/10.1093/envhis/emq019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Streetcar on Santa Monica Blvd., Los Angeles, CA, 1922.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1A. Northwestern Glacier 1909.
Photograph by Ulysses Sherman Grant, 1909, by permission of the ...</vt:lpstr>
      <vt:lpstr>Figure 2. U.S. Energy Consumption by Source, 1635-2008 (quadrillion btu).14
</vt:lpstr>
      <vt:lpstr>Figure 3. Powerful Allies.
</vt:lpstr>
      <vt:lpstr>Figure 4. Streetcar on Santa Monica Blvd., Los Angeles, CA, 1922.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2024-04-26T01:04:43Z</dcterms:modified>
</cp:coreProperties>
</file>