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92946-C64F-4A11-8616-622A7B3445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1DA53-FBD5-4D77-A26D-C23DA5488E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 situ hybridizations. The 5 Rho-related genes and 3 Rho GTPases were tested with in situ hybridization for their expression levels on the brain sections from animals with retinal lesions. Hybridizations with both the sense probe and the antisense probe are shown. The extent of the LPZ within the section is shown by the horizontal black line. For each gene, a magnified view of the labeling pattern in LPZ and peri-LPZ is shown in the insets on the left and right, with the position of the magnified area indicated by the black rectangles. The blue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5AEA9-1362-409C-A5A0-A70AD9A820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650–660, </a:t>
            </a:r>
            <a:r>
              <a:rPr lang="en-US" altLang="en-US" sz="1000">
                <a:solidFill>
                  <a:srgbClr val="333333"/>
                </a:solidFill>
                <a:hlinkClick r:id="rId3"/>
              </a:rPr>
              <a:t>https://doi.org/10.1093/cercor/bhp131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 situ hybridizations. The 5 Rho-related genes and 3 Rho GTPases were tested with in situ hybridization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 situ hybridizations. The 5 Rho-related genes and 3 Rho GTPases were tested with in situ hybridization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2024-04-26T02:33:03Z</dcterms:modified>
</cp:coreProperties>
</file>