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AB566F-2670-4704-8CD8-8EA1C76F29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01011-9280-4F81-8210-F70F3E2082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Connections between MMDB and other databases, including the neighboring mechanisms used to relate entries within the same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0A77F1-51EC-40B9-A6E4-695252950C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1.2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1, 1 January 2000, Pages 243–245,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https://doi.org/10.1093/nar/28.1.243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Connections between MMDB and other databases, including the neighboring mechanisms used to relate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Connections between MMDB and other databases, including the neighboring mechanisms used to relate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2024-04-27T01:09:22Z</dcterms:modified>
</cp:coreProperties>
</file>