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BE61E7-B32D-4FB8-AF26-D8C544C3425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3ED0F9-FE41-459B-9B21-09EA7351FD2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MDZ induced a rapid increase in the number of Alx α-Bgt clusters. (A) Alx α-Bgt clusters on a representative acutely isolated pyramidal neuron (a), the clusters being illustrated before (b) and 15 min after (c) MDZ application. Alexa 488 fluorescence clusters (green, b) were greatly increased (c) by the addition of MDZ (1 μM). Next, FM1-43 was loaded by the depolarization evoked by a high-K challenge. Synaptic boutons were thus identified by the uptake of FM1-43 (red, d). Alx α-Bgt clusters were found in 11 out of 19 identified boutons (yellow, d). Scale bar, 10 μm. (B) Left, the number of Alx α-Bgt clusters per cell (6.3 ± 1.5) was increased after MDZ application (12.0 ± 2.7, n = 6). Right, total area (pixels) of Alx α-Bgt fluorescence per cell (292.7 ± 79.1 pixels) was also increased after MDZ application (632.0 ± 95.5).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CD7040-8334-4FDA-AB3D-7C560E9A2C4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k0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3, March 2007, Pages 653–660, </a:t>
            </a:r>
            <a:r>
              <a:rPr lang="en-US" altLang="en-US" sz="1000">
                <a:solidFill>
                  <a:srgbClr val="333333"/>
                </a:solidFill>
                <a:hlinkClick r:id="rId3"/>
              </a:rPr>
              <a:t>https://doi.org/10.1093/cercor/bhk010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MDZ induced a rapid increase in the number of Alx α-Bgt clusters. (A) Alx α-Bgt clusters on a representative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MDZ induced a rapid increase in the number of Alx α-Bgt clusters. (A) Alx α-Bgt clusters on a representative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2024-09-19T03:58:38Z</dcterms:modified>
</cp:coreProperties>
</file>