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D1478-659A-44D8-BDC7-1E86AE9D45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ECC10B-A310-431C-9191-C149405F87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common nouns: (a) by token (b) by type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ALLC.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75A6D3-705D-41FB-96BA-D766643F21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lc/fqr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26, Issue 4, December 2011, Pages 435–461,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Proportion of common nouns: (a) by token (b) by type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Proportion of common nouns: (a) by token (b) by type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2024-04-26T16:48:21Z</dcterms:modified>
</cp:coreProperties>
</file>