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EC86CD-A2D7-4B52-93FE-2953A52837D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30F027-D508-4003-A0EC-7A4154E2FAE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E1 is a negative regulator of SMN 2 exon 7 inclusion. ( A ) RT–PCR of SMN minigenes (1 µg) transfected into HeLa cells, and total RNA was isolated after 24 h of transfection. Bands of exon 7 and Δ7 are shown by the use of previously published SMN minigene-specific primers. ( B ) Quantification of RT–PCR performed in triplicate on transfected cells utilizing a Cy3 fluorescent primer pair specific to SMN minigene; independent experiments repeated three times. This quantification shows an ∼2-fold increase of splicing to exon 7 when E1 is deleted. P -value ≤ 0.009.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1B2FCA-6897-4489-BBB6-841F56033DB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p07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18, Issue 9, 1 May 2009, Pages 1600–1611,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https://doi.org/10.1093/hmg/ddp076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E1 is a negative regulator of SMN 2 exon 7 inclusion. ( A ) RT–PCR of SMN minigenes (1 µg) transfected into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E1 is a negative regulator of SMN 2 exon 7 inclusion. ( A ) RT–PCR of SMN minigenes (1 µg) transfected into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2024-04-26T22:00:33Z</dcterms:modified>
</cp:coreProperties>
</file>