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79222D1-FF1A-4806-B968-B7955D268AC6}"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494BD18-E5C8-4E40-A8CF-78C55A0B31F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“Segesser I (center detail).” The violent spread of equestrianism is relayed in this dramatic hide-painting, as Spanish metals, horses, and technologies reverberated across New Mexico's eighteenth-century hinterlands. Painted c. 1720–1729. Courtesy Palace of the Governors Photo Archives (NMHM/DCA), negative number 149799.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8E00A5-37F9-4D35-A028-3450D59A810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“Segesser II (center detail).” Larger and with more identifiable historical figures than Segesser I, Segesser II shows the ambush of an expedition of Spaniards and Pueblo Indians, representing the ill-fated Villasur expedition of 1720. Courtesy Palace of the Governors Photo Archives (NMHM/DCA), negative number 184800.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8E00A5-37F9-4D35-A028-3450D59A810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“Man lecturing native people under a tree.” Cultural exchanges occurred across the American landscape, including outdoors. Courtesy Library of Congress.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8E00A5-37F9-4D35-A028-3450D59A810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“Village of Secotan.” Engraved by Theodor de Bry (1528-1598) based upon a drawing by John White. It shows an Algonquian village on the Pamlico River estuary showing Native structures, agriculture, and spiritual life in what is now North Carolina. Courtesy Library of Congress.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8E00A5-37F9-4D35-A028-3450D59A810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“William Penn's treaty with the Indians, when he founded the province of Pennsylvania in North America 1681.” The text under the title of the print reads: “To the Proprietors of the Province of Pennsylvania. This Print, Engraved from the Original Painting belonging to the late Thomas Penn, Esquire. Is respectfully Inscribed by Their obedient humble servant. John Boydell.” It was published June 12, 1775 by John Boydell. Courtesy Library of Congress.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2013. Published by Oxford University Press on behalf of the Organization of American Historians.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8E00A5-37F9-4D35-A028-3450D59A810A}"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oahmag/oat03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oahmag/oat03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oahmag/oat03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oahmag/oat03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oahmag/oat033"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OAH Magazine of History</a:t>
            </a:r>
            <a:r>
              <a:rPr lang="en-US" altLang="en-US" sz="1000">
                <a:solidFill>
                  <a:srgbClr val="333333"/>
                </a:solidFill>
              </a:rPr>
              <a:t>, Volume 27, Issue 4, October 2013, Pages 31–34, </a:t>
            </a:r>
            <a:r>
              <a:rPr lang="en-US" altLang="en-US" sz="1000">
                <a:solidFill>
                  <a:srgbClr val="333333"/>
                </a:solidFill>
                <a:hlinkClick r:id="rId3"/>
              </a:rPr>
              <a:t>https://doi.org/10.1093/oahmag/oat033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“Segesser I (center detail).” The violent spread of equestrianism is relayed in this dramatic hide-painting,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01800" y="1371600"/>
            <a:ext cx="573737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OAH Magazine of History</a:t>
            </a:r>
            <a:r>
              <a:rPr lang="en-US" altLang="en-US" sz="1000">
                <a:solidFill>
                  <a:srgbClr val="333333"/>
                </a:solidFill>
              </a:rPr>
              <a:t>, Volume 27, Issue 4, October 2013, Pages 31–34, </a:t>
            </a:r>
            <a:r>
              <a:rPr lang="en-US" altLang="en-US" sz="1000">
                <a:solidFill>
                  <a:srgbClr val="333333"/>
                </a:solidFill>
                <a:hlinkClick r:id="rId3"/>
              </a:rPr>
              <a:t>https://doi.org/10.1093/oahmag/oat033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“Segesser II (center detail).” Larger and with more identifiable historical figures than Segesser I, Segesser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871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OAH Magazine of History</a:t>
            </a:r>
            <a:r>
              <a:rPr lang="en-US" altLang="en-US" sz="1000">
                <a:solidFill>
                  <a:srgbClr val="333333"/>
                </a:solidFill>
              </a:rPr>
              <a:t>, Volume 27, Issue 4, October 2013, Pages 31–34, </a:t>
            </a:r>
            <a:r>
              <a:rPr lang="en-US" altLang="en-US" sz="1000">
                <a:solidFill>
                  <a:srgbClr val="333333"/>
                </a:solidFill>
                <a:hlinkClick r:id="rId3"/>
              </a:rPr>
              <a:t>https://doi.org/10.1093/oahmag/oat033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“Man lecturing native people under a tree.” Cultural exchanges occurred across the American landscape,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76400" y="1371600"/>
            <a:ext cx="579285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OAH Magazine of History</a:t>
            </a:r>
            <a:r>
              <a:rPr lang="en-US" altLang="en-US" sz="1000">
                <a:solidFill>
                  <a:srgbClr val="333333"/>
                </a:solidFill>
              </a:rPr>
              <a:t>, Volume 27, Issue 4, October 2013, Pages 31–34, </a:t>
            </a:r>
            <a:r>
              <a:rPr lang="en-US" altLang="en-US" sz="1000">
                <a:solidFill>
                  <a:srgbClr val="333333"/>
                </a:solidFill>
                <a:hlinkClick r:id="rId3"/>
              </a:rPr>
              <a:t>https://doi.org/10.1093/oahmag/oat033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“Village of Secotan.” Engraved by Theodor de Bry (1528-1598) based upon a drawing by John White. It shows an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59100" y="1371600"/>
            <a:ext cx="32244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OAH Magazine of History</a:t>
            </a:r>
            <a:r>
              <a:rPr lang="en-US" altLang="en-US" sz="1000">
                <a:solidFill>
                  <a:srgbClr val="333333"/>
                </a:solidFill>
              </a:rPr>
              <a:t>, Volume 27, Issue 4, October 2013, Pages 31–34, </a:t>
            </a:r>
            <a:r>
              <a:rPr lang="en-US" altLang="en-US" sz="1000">
                <a:solidFill>
                  <a:srgbClr val="333333"/>
                </a:solidFill>
                <a:hlinkClick r:id="rId3"/>
              </a:rPr>
              <a:t>https://doi.org/10.1093/oahmag/oat033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“William Penn's treaty with the Indians, when he founded the province of Pennsylvania in North America 1681.”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65300" y="1371600"/>
            <a:ext cx="562321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“Segesser I (center detail).” The violent spread of equestrianism is relayed in this dramatic hide-painting, ...</vt:lpstr>
      <vt:lpstr>Figure 2. “Segesser II (center detail).” Larger and with more identifiable historical figures than Segesser I, Segesser ...</vt:lpstr>
      <vt:lpstr>Figure 3. “Man lecturing native people under a tree.” Cultural exchanges occurred across the American landscape, ...</vt:lpstr>
      <vt:lpstr>Figure 4. “Village of Secotan.” Engraved by Theodor de Bry (1528-1598) based upon a drawing by John White. It shows an ...</vt:lpstr>
      <vt:lpstr>Figure 5. “William Penn's treaty with the Indians, when he founded the province of Pennsylvania in North America 1681.”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2024-04-26T14:09:35Z</dcterms:modified>
</cp:coreProperties>
</file>