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50D4A0-0851-4919-B2F8-76CBA64C9F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120F2D-04E6-477B-8B7E-A496F1EF7A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789DC5-BF74-4B81-B98B-847C1FF3D5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2024-04-26T08:52:32Z</dcterms:modified>
</cp:coreProperties>
</file>