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0672F9-A6E8-46C1-BFC5-1397322AF6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8C727-C347-40CD-9E9C-E4D782CE33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Maximum hourly seizure burden of 20% (12 min) is associated with neurological decline.Comparisons performed using Fisher’s exact test. The single subject with a seizure burden ≥20% per hour who did not experience neurological decline had a baseline PCPC score of 3. *Comparison of the ‘no seizures’ and ‘50% per hour’ groups combined.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A50F5-6ED9-448B-824E-E4988CDC619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Probability of neurological decline rises with increasing seizure burden across all diagnostic categories. Prediction plot is based on the unadjusted multivariable model presented in Table 2, stratified by diagnostic category. The shaded areas represent the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A50F5-6ED9-448B-824E-E4988CDC619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Higher seizure burden is associated with a greater magnitude of neurological decline. Small or no neurological decline is defined as ≤1 category increase in PCPC score; large neurological decline is defined as ≥2 category increase in PCPC score. Comparison performed using Fisher’s exact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A50F5-6ED9-448B-824E-E4988CDC619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Magnitude of neurological decline rises with increasing seizure burden across all diagnostic categories. The magnitude of neurological decline was categorized as no decline, small decline (a worsening by one PCPC category), and large decline (a worsening by two or more PCPC categories). Multinomial logistic regression with a generalized logit model was fitted and prediction plots were generated to illustrate the probability of neurological decline by seizure burden among the three primary diagnostic categories. The shaded areas represent the 95% confidence intervals. Across all diagnostic categories, as seizure burden increased, the probability of a large decline rose and the probability of no decline fell. The probability of a small decline peaked with moderate seizure burden (30–35% per hour), except among subjects with acute brain injury, where it declined monotonically.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A50F5-6ED9-448B-824E-E4988CDC619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04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u04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u04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5, May 2014, Pages 1429–1438, </a:t>
            </a:r>
            <a:r>
              <a:rPr lang="en-US" altLang="en-US" sz="1000">
                <a:solidFill>
                  <a:srgbClr val="333333"/>
                </a:solidFill>
                <a:hlinkClick r:id="rId3"/>
              </a:rPr>
              <a:t>https://doi.org/10.1093/brain/awu042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Maximum hourly seizure burden of 20% (12 min) is associated with neurological decline.Comparisons performed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554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5, May 2014, Pages 1429–1438, </a:t>
            </a:r>
            <a:r>
              <a:rPr lang="en-US" altLang="en-US" sz="1000">
                <a:solidFill>
                  <a:srgbClr val="333333"/>
                </a:solidFill>
                <a:hlinkClick r:id="rId3"/>
              </a:rPr>
              <a:t>https://doi.org/10.1093/brain/awu042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Probability of neurological decline rises with increasing seizure burden across all diagnostic categories.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7047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5, May 2014, Pages 1429–1438, </a:t>
            </a:r>
            <a:r>
              <a:rPr lang="en-US" altLang="en-US" sz="1000">
                <a:solidFill>
                  <a:srgbClr val="333333"/>
                </a:solidFill>
                <a:hlinkClick r:id="rId3"/>
              </a:rPr>
              <a:t>https://doi.org/10.1093/brain/awu042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Higher seizure burden is associated with a greater magnitude of neurological decline. Small or 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7411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5, May 2014, Pages 1429–1438, </a:t>
            </a:r>
            <a:r>
              <a:rPr lang="en-US" altLang="en-US" sz="1000">
                <a:solidFill>
                  <a:srgbClr val="333333"/>
                </a:solidFill>
                <a:hlinkClick r:id="rId3"/>
              </a:rPr>
              <a:t>https://doi.org/10.1093/brain/awu042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Magnitude of neurological decline rises with increasing seizure burden across all diagnostic categories.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167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Maximum hourly seizure burden of 20% (12 min) is associated with neurological decline.Comparisons performed ...</vt:lpstr>
      <vt:lpstr>Figure 2 Probability of neurological decline rises with increasing seizure burden across all diagnostic categories. ...</vt:lpstr>
      <vt:lpstr>Figure 3 Higher seizure burden is associated with a greater magnitude of neurological decline. Small or no ...</vt:lpstr>
      <vt:lpstr>Figure 4 Magnitude of neurological decline rises with increasing seizure burden across all diagnostic categories.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2024-04-26T08:30:43Z</dcterms:modified>
</cp:coreProperties>
</file>