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266846A-8589-4550-BCDF-54EB1F443D5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3C01EE-FBD0-4D9F-BDE6-2B24D172860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Pairwise linkage disequilibrium (LD) reported as r2 for 115 SNPs on chromosome 19 in ( A ) African-Americans and ( B ) Caucasians of CARDIA. The colour gradient indicates relative level of LD from black = complete LD ( r2 = 1) to white = no LD ( r2 = 0). Black boxes indicate the locations of rs429358 and rs7412, in the APOE gene, and of rs35136575.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9F17FAC-F707-4630-BAD5-365A4234CD5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Results of the tests of association between plasma LDL-C level and 115 SNPs [reported as –log 10 (false discovery rate (FDR)-adjusted P -value)] in CARDIA African-Americans and Whites. A P -value = 0.05 corresponds to a –log 10 ( P -value) = 1.30. Consecutive SNPs within the genes of this region are noted below the X -axis.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9F17FAC-F707-4630-BAD5-365A4234CD5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Results of the tests of association between plasma LDL-C level adjusted for APOE ε2/3/4 genotype and 115 SNPs [reported as –log 10 (FDR-adjusted P -value] in CARDIA African-Americans and Whites. P = 0.05 corresponds to a –log 10 ( P -value) = 1.30. Consecutive SNPs within the genes of this region are noted below the X -axis.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9F17FAC-F707-4630-BAD5-365A4234CD5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The strength of association between rs35136575 genotype and plasma levels of total cholesterol (TC), LDL cholesterol (LDL-C), apolipoprotein (Apo) B, log-transformed ApoE, HDL cholesterol (HDL-C), ApoA-I and log-transformed triglycerides (TG) after linear adjustment for age, age 2 , age 3 , BMI, gender and APOE genotype.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9F17FAC-F707-4630-BAD5-365A4234CD5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ddn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ddn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ddn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ddn1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17, Issue 13, 1 July 2008, Pages 2039–2046,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 Pairwise linkage disequilibrium (LD) reported as r</a:t>
            </a:r>
            <a:r>
              <a:rPr lang="en-US" altLang="en-US" b="0" baseline="30000"/>
              <a:t>2</a:t>
            </a:r>
            <a:r>
              <a:rPr lang="en-US" altLang="en-US" b="0"/>
              <a:t> for 115 SNPs on chromosome 19 in ( A 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70100" y="1371600"/>
            <a:ext cx="50083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17, Issue 13, 1 July 2008, Pages 2039–2046,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 Results of the tests of association between plasma LDL-C level and 115 SNPs [reported as –log </a:t>
            </a:r>
            <a:r>
              <a:rPr lang="en-US" altLang="en-US" b="0" baseline="-25000"/>
              <a:t>10</a:t>
            </a:r>
            <a:r>
              <a:rPr lang="en-US" altLang="en-US" b="0"/>
              <a:t>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3453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17, Issue 13, 1 July 2008, Pages 2039–2046,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Results of the tests of association between plasma LDL-C level adjusted for APOE ε2/3/4 genotype and 115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104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17, Issue 13, 1 July 2008, Pages 2039–2046,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https://doi.org/10.1093/hmg/ddn101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The strength of association between rs35136575 genotype and plasma levels of total cholesterol (TC), LDL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1203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1.  Pairwise linkage disequilibrium (LD) reported as r2 for 115 SNPs on chromosome 19 in ( A ) ...</vt:lpstr>
      <vt:lpstr>Figure 2.  Results of the tests of association between plasma LDL-C level and 115 SNPs [reported as –log 10 ...</vt:lpstr>
      <vt:lpstr>Figure 3. Results of the tests of association between plasma LDL-C level adjusted for APOE ε2/3/4 genotype and 115 ...</vt:lpstr>
      <vt:lpstr>Figure 4. The strength of association between rs35136575 genotype and plasma levels of total cholesterol (TC), LDL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2024-04-26T06:31:47Z</dcterms:modified>
</cp:coreProperties>
</file>