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18BADF-E800-4B0F-8BC6-E42DCB7C39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30884B-A588-4F35-93DB-B32DFBF05E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Sparsity patterns in posterior probability matrices. Panels (a) and (b) illustrate the pairwise pairing posterior probabilities for two different sequences (such as generated by a single-sequence probabilistic or partition function–based RNA folding program). Panel (c) shows the alignment match probabilities for these sequences (such as generated by a probabilistic HMM). In each panel, the darkness of each square represents the posterior confidence in the corresponding base pairing or alignment match. While the single sequence folder or the pairwise sequence aligner may not be able to identify the single correct folding or alignment, respectively, the set of likely candidate base pairings and matched positions, nonetheless, is extremely sparse.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715C8-C7AD-4B8B-89D8-3AD4DC6E44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Trade-off between sparsity factor and proportion of reference base-pairings or aligned matches covered when varying the cutoffs ɛpaired and ɛaligned. This graph was made using training set 𝒯3.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715C8-C7AD-4B8B-89D8-3AD4DC6E441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n17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n1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13, July 2008, Pages i68–i76, </a:t>
            </a:r>
            <a:r>
              <a:rPr lang="en-US" altLang="en-US" sz="1000">
                <a:solidFill>
                  <a:srgbClr val="333333"/>
                </a:solidFill>
                <a:hlinkClick r:id="rId3"/>
              </a:rPr>
              <a:t>https://doi.org/10.1093/bioinformatics/btn177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Sparsity patterns in posterior probability matrices. Panels (a) and (b) illustrate the pairwise pairing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8544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13, July 2008, Pages i68–i76, </a:t>
            </a:r>
            <a:r>
              <a:rPr lang="en-US" altLang="en-US" sz="1000">
                <a:solidFill>
                  <a:srgbClr val="333333"/>
                </a:solidFill>
                <a:hlinkClick r:id="rId3"/>
              </a:rPr>
              <a:t>https://doi.org/10.1093/bioinformatics/btn177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Trade-off between sparsity factor and proportion of reference base-pairings or aligned matches covered when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45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Sparsity patterns in posterior probability matrices. Panels (a) and (b) illustrate the pairwise pairing ...</vt:lpstr>
      <vt:lpstr>Fig. 2. Trade-off between sparsity factor and proportion of reference base-pairings or aligned matches covered when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2024-05-01T22:08:11Z</dcterms:modified>
</cp:coreProperties>
</file>