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90653-C17C-4B51-B412-68BBDA0F12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74EEE-86E5-4F8C-BC61-D2BB9CCB8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1E8C7-E972-4EE9-B5F4-CEDED784CB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2024-04-27T05:01:08Z</dcterms:modified>
</cp:coreProperties>
</file>