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08BB1F-A05F-498A-B9AF-A81DD3520F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000DB-181B-45DC-A7A9-8962B1F128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Anatomical sites and subsites of the oral cavity.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F15C2-B02D-46B7-8887-3EB8EFCFAC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Level classification of the cervical lymph nodes.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F15C2-B02D-46B7-8887-3EB8EFCFAC2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jco/hys1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11, November 2012, Pages 1099–1109,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Figure. 1. </a:t>
            </a:r>
            <a:r>
              <a:rPr lang="en-US" altLang="en-US" b="0"/>
              <a:t>Anatomical sites and subsites of the oral cavity.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57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11, November 2012, Pages 1099–1109,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Figure. 2. </a:t>
            </a:r>
            <a:r>
              <a:rPr lang="en-US" altLang="en-US" b="0"/>
              <a:t>Level classification of the cervical lymph nodes.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181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Figure. 1. Anatomical sites and subsites of the oral cavity.
</vt:lpstr>
      <vt:lpstr>Figure. 2. Level classification of the cervical lymph nodes.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2024-04-26T19:26:43Z</dcterms:modified>
</cp:coreProperties>
</file>