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5B2769-8D3F-425B-910E-FA8A9503B4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430D5E-5B84-4949-BC1B-29C2BA28F8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Double-fluorescence immunolabeling showing the cellular colocalization of cyclin D-Cdk4 (H-292, H-303), cyclin A-Cdk2 (H-432, H-298), cyclin B-Cdk1 (H-433, H-297), and cyclin E-Cdk2 (M-20, H-298). Corresponding images are arranged in columns. Bar at bottom of fourth column: 20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0C82CD-7AC1-4021-BBF9-8FA6E2A0ED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9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8, August 2007, Pages 1821–1829,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Double-fluorescence immunolabeling showing the cellular colocalization of cyclin D-Cdk4 (H-292, H-303),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Double-fluorescence immunolabeling showing the cellular colocalization of cyclin D-Cdk4 (H-292, H-303),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2024-04-27T01:35:29Z</dcterms:modified>
</cp:coreProperties>
</file>