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BF331-52F3-44CB-9EEF-BDA97836D7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01F6F-3FB2-47BE-8E04-1F82EBEF1A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28B8D0-7591-4412-811F-BFB2316F5E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2024-04-26T11:17:33Z</dcterms:modified>
</cp:coreProperties>
</file>