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A9574C-F5BD-427D-A788-F2D3CBB484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0E22F-D05F-4119-BA0F-60D063021B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C-reactive protein on glycocalyx thickness of HAECs. HAECs were treated with different concentrations of C-reactive protein (0, 25, and 50 µg/mL) or boiled C-reactive protein (25 µg/mL) overnight at 37°C and glycocalyx thickness was assessed by TEM as described in Section 2. (A) Mean ± SD of four experiments. *P &lt; 0.01 compared with C. Representative micrographs are shown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5EB2D-97B2-4EBC-802D-0E7BB1B3AF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2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84, Issue 3, 1 December 2009, Pages 479–484,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https://doi.org/10.1093/cvr/cvp249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Effect of C-reactive protein on glycocalyx thickness of HAECs. HAECs were treated with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Effect of C-reactive protein on glycocalyx thickness of HAECs. HAECs were treated with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2024-04-27T05:05:35Z</dcterms:modified>
</cp:coreProperties>
</file>