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8FE57-C02A-4672-A060-F4ED1A2292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AAB4E-AC55-45DE-952E-60807AFCFB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0D955-095E-498B-840D-FC3A9AA9A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2024-04-26T16:21:39Z</dcterms:modified>
</cp:coreProperties>
</file>