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76AA86-D4C8-4260-A215-7CBAB1FA68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C3946E-090B-407E-B34C-9A72E125BF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 selection, the Whitehall II study, 1997–2004. TIA, transient ischemic attack.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2009. Published by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2467A6-361D-4163-B858-4FEF486976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n3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169, Issue 5, 1 March 2009, Pages 596–605,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https://doi.org/10.1093/aje/kwn382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Sample selection, the Whitehall II study, 1997–2004. TIA, transient ischemic attack.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Sample selection, the Whitehall II study, 1997–2004. TIA, transient ischemic attack.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2024-05-05T10:50:16Z</dcterms:modified>
</cp:coreProperties>
</file>