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E8193-4411-43A1-B17E-E973D68369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3BC96-CD25-4627-98A4-8F21F5566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Reproducibility of haemodynamic responses to graded treadmill exercise in chronically instrumented swine. Data points were obtained at rest [lying (0L) and standing (0S)] and during five levels of treadmill exercise (1–5 km/h). LV=left ventricle; PA=pulmonary artery; LA=left atrium. Data are expressed as the mean±S.E.M.; n=9, except for mean LA pressure and pulmonary vascular resistance (n=4); *P≤0.05 vs. rest (lying), †P≤0.05 vs. control at the corresponding time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B653C-22A4-4D46-A45A-F55070D6DD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102-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2, August 1998, Pages 459–474,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https://doi.org/10.1016/S0008-6363(98)00102-3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Reproducibility of haemodynamic responses to graded treadmill exercise in chronically instrumented swine.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Reproducibility of haemodynamic responses to graded treadmill exercise in chronically instrumented swine.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2024-04-26T06:18:54Z</dcterms:modified>
</cp:coreProperties>
</file>