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70085A-A967-4152-85DD-5028523E25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8DFB17-7F8B-4C05-85EA-9C0E5A3705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sugar transferase activity of RcDGlcD. Radiolabeled UDP-Gal (+Gal) or UDP-Glc (+Glc) were used as substrates. Additionally, MGDG or MGlcDG eluted in EtOH were added as acceptors. The resulting lipids were separated by TLC (hexane-tetrahydrofuran-isopropanol-water, 40:0.4:50:10, by volume) and visualized by autoradiography. CsMGD was used as controls for MGDG. GlcGalDG, glucosylgalactosyldiacylglycerol.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Kazusa DNA Research InstituteThis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49C8D-D4A2-4F5A-BEED-F486196B59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nares/dsr0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DNA Res</a:t>
            </a:r>
            <a:r>
              <a:rPr lang="en-US" altLang="en-US" sz="1000">
                <a:solidFill>
                  <a:srgbClr val="333333"/>
                </a:solidFill>
              </a:rPr>
              <a:t>, Volume 19, Issue 1, February 2012, Pages 91–102,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https://doi.org/10.1093/dnares/dsr044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Analysis of sugar transferase activity of RcDGlcD. Radiolabeled UDP-Gal (+Gal) or UDP-Glc (+Glc) were used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Analysis of sugar transferase activity of RcDGlcD. Radiolabeled UDP-Gal (+Gal) or UDP-Glc (+Glc) were used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2024-04-27T00:45:22Z</dcterms:modified>
</cp:coreProperties>
</file>