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741FF-5EF2-4845-A138-BC87B74025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E3B9B-9A75-4C7D-86A7-AF16AA18A6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Figure shows a portion of the human genome in ContigView showing the transcript Q6PEX7_HUMAN. ContigView has a ‘Basepair view’ panel allowing DNA sequence and six frame translation to be examined, which is shown centered on the second exon of this transcript. The introduction of AJAX functionality to ContigView greatly simplifies navigation to precise locations in ‘Basepair view’. Click and drag in any ContigView panel and a red box is drawn. Upon mouse release a popup appears. In this example a region around the start of translation has been selected in ‘Detailed view’. The mouse gesture that the user needs to perform of ‘click…drag…release’ is shown by the annotation on the figure. Clicking on the first option in the popup would reposition base pair view around this feature. This functionality greatly improves the interactivity of the web interface and will be progressively incorporated into other Ensembl 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A4D3B1-D364-444E-BCF1-A47A3B830E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D610–D617, </a:t>
            </a:r>
            <a:r>
              <a:rPr lang="en-US" altLang="en-US" sz="1000">
                <a:solidFill>
                  <a:srgbClr val="333333"/>
                </a:solidFill>
                <a:hlinkClick r:id="rId3"/>
              </a:rPr>
              <a:t>https://doi.org/10.1093/nar/gkl996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Figure shows a portion of the human genome in ContigView showing the transcript Q6PEX7_HUMAN. ContigView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Figure shows a portion of the human genome in ContigView showing the transcript Q6PEX7_HUMAN. ContigView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2024-04-26T20:20:23Z</dcterms:modified>
</cp:coreProperties>
</file>