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E1A2F3-3DE5-4400-AD85-D4591426DD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FDEB01-C2E9-4B06-B4F8-F6F1AB0B74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25A05D-D286-472A-9601-890F9C15CB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2024-04-26T08:44:22Z</dcterms:modified>
</cp:coreProperties>
</file>