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6828C7-4EF0-4763-A2C7-9212A363DC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9121B7-0EB6-4361-8E48-77F215F856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stimulus pairs. Six types of stimulus pairs were used in a visual matching judgment task. Fifty percent of the pairs presented were the same (as seen in the second column), 25% were hard, 2-character different pairs (as seen in the third column), and 25% were easy, all different pairs (as seen in the fourth column). In the picture-matching run (bottom row), pictures were drawn from the same semantically related category for the hard condition and from separate semantic categories for the easy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9C9FAB-B9B7-4914-BC84-F0CC3E25BC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12, December 2012, Pages 2715–2732,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Examples of stimulus pairs. Six types of stimulus pairs were used in a visual matching judgment task. Fifty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Examples of stimulus pairs. Six types of stimulus pairs were used in a visual matching judgment task. Fifty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2024-04-26T04:38:09Z</dcterms:modified>
</cp:coreProperties>
</file>