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5234D-3C0D-4DC2-9D55-7439A2D252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B539C0-D626-45DB-B7DE-133CBC2B58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Cardiac CT. Cardiovascular disease after radiation therapy: extensive vascular disease of the aorta and brachiocephalic branches, CAD that required bypass graft surgery and mitral valve disease in a 35-year-old woman who underwent extensive mediastinal radiation therapy because of Hodgkin's lymphoma at the age of 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Co-published in the European Heart Journal-Cardiovascular Imaging and Journal of the American Society of Echocardiography. Copyright © 2013 by The Authors; published by the American Society of Echocardiography with permission of the European Association of Cardiovascular Imaging of the European Society of Cardiology. For permissions please email:journals.permissions@oup.com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9F40A-08FA-46B1-94D2-D96154764F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t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2013, Pages 721–740,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https://doi.org/10.1093/ehjci/jet123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 </a:t>
            </a:r>
            <a:r>
              <a:rPr lang="en-US" altLang="en-US" b="0"/>
              <a:t>Cardiac CT. Cardiovascular disease after radiation therapy: extensive vascular disease of the aorta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 Cardiac CT. Cardiovascular disease after radiation therapy: extensive vascular disease of the aorta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2024-04-26T10:14:21Z</dcterms:modified>
</cp:coreProperties>
</file>