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E56E4-6C70-4AC5-B124-5EEF0A373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0A172-4AFF-4D2C-A2CD-7206A84995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X2 and v for subsets of our data along the Southwest Indian ridge (SWIR).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DC9E2-B5DB-43F3-84EA-01068E1B65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221–238,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X</a:t>
            </a:r>
            <a:r>
              <a:rPr lang="en-US" altLang="en-US" b="0" baseline="30000"/>
              <a:t>2</a:t>
            </a:r>
            <a:r>
              <a:rPr lang="en-US" altLang="en-US" b="0"/>
              <a:t> and v for subsets of our data along the Southwest Indian ridge (SWIR).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X2 and v for subsets of our data along the Southwest Indian ridge (SWIR).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2024-04-27T01:28:54Z</dcterms:modified>
</cp:coreProperties>
</file>