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B7FAD0-76B6-4C66-AE32-D60457CF80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A5383-6A60-48AF-8022-86BF435B83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ERP effects in the electrode O2 for the consonant (upper panel) and vowel (lower panel) manipulation. The N/P150 and the N250 modulations visible in the occipital electrodes are evident 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951D4-EE5E-4882-B951-330EFBDEC5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2659–2670,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ERP effects in the electrode O2 for the consonant (upper panel) and vowel (lower panel) manipulation.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ERP effects in the electrode O2 for the consonant (upper panel) and vowel (lower panel) manipulation.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2024-04-26T12:42:00Z</dcterms:modified>
</cp:coreProperties>
</file>